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82A"/>
    <a:srgbClr val="7E0000"/>
    <a:srgbClr val="77933C"/>
    <a:srgbClr val="99CC00"/>
    <a:srgbClr val="92D050"/>
    <a:srgbClr val="DDE8C6"/>
    <a:srgbClr val="BFD38D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9592" autoAdjust="0"/>
    <p:restoredTop sz="97893" autoAdjust="0"/>
  </p:normalViewPr>
  <p:slideViewPr>
    <p:cSldViewPr>
      <p:cViewPr varScale="1">
        <p:scale>
          <a:sx n="77" d="100"/>
          <a:sy n="77" d="100"/>
        </p:scale>
        <p:origin x="540" y="90"/>
      </p:cViewPr>
      <p:guideLst>
        <p:guide orient="horz" pos="890"/>
        <p:guide pos="3651"/>
      </p:guideLst>
    </p:cSldViewPr>
  </p:slideViewPr>
  <p:outlineViewPr>
    <p:cViewPr>
      <p:scale>
        <a:sx n="33" d="100"/>
        <a:sy n="33" d="100"/>
      </p:scale>
      <p:origin x="0" y="9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11882</TotalTime>
  <Words>569</Words>
  <Application>Microsoft Office PowerPoint</Application>
  <PresentationFormat>Affichage à l'écran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Monotype Sorts</vt:lpstr>
      <vt:lpstr>Trebuchet MS</vt:lpstr>
      <vt:lpstr>Wingdings</vt:lpstr>
      <vt:lpstr>Thème Office</vt:lpstr>
      <vt:lpstr>Présentation PowerPoint</vt:lpstr>
      <vt:lpstr>Partenaire </vt:lpstr>
      <vt:lpstr>La Protection Juridique</vt:lpstr>
      <vt:lpstr>La Protection Juridique</vt:lpstr>
      <vt:lpstr>La Protection Juridique</vt:lpstr>
      <vt:lpstr>La Protection Juridique</vt:lpstr>
      <vt:lpstr>La Protection Juridique</vt:lpstr>
      <vt:lpstr>La Protection Juridique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Anne_Durban</dc:creator>
  <cp:lastModifiedBy>N de BELLEFON</cp:lastModifiedBy>
  <cp:revision>439</cp:revision>
  <cp:lastPrinted>2020-12-04T11:48:56Z</cp:lastPrinted>
  <dcterms:created xsi:type="dcterms:W3CDTF">2010-04-22T14:31:13Z</dcterms:created>
  <dcterms:modified xsi:type="dcterms:W3CDTF">2020-12-10T08:37:48Z</dcterms:modified>
</cp:coreProperties>
</file>